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54"/>
  </p:notes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303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4" r:id="rId49"/>
    <p:sldId id="305" r:id="rId50"/>
    <p:sldId id="306" r:id="rId51"/>
    <p:sldId id="307" r:id="rId52"/>
    <p:sldId id="308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2BDC2-6B6F-49A8-84CA-32C976590F56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CABB49-B68F-4195-8AE8-A1B817664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39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0B45BC0-1ACD-41B2-A3EF-E33744728F5B}" type="datetime1">
              <a:rPr lang="en-US" smtClean="0"/>
              <a:t>6/25/2015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C74748-4D96-4E27-8C94-294F938EE152}" type="datetime1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77A6DB-CBB5-4F8F-86AA-AAC2AAE99F87}" type="datetime1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1D0B7BC-3A3B-4CF3-8C6D-D4429FE16267}" type="datetime1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B48F2-2E91-44D3-8457-1F77573600BC}" type="datetime1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B746A96-3681-432C-9E2B-931FF7175757}" type="datetime1">
              <a:rPr lang="en-US" smtClean="0"/>
              <a:t>6/25/2015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18605D8-B76E-40C4-AD47-B44D194C92ED}" type="datetime1">
              <a:rPr lang="en-US" smtClean="0"/>
              <a:t>6/25/2015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19FA2F6-69A4-4141-9092-8666E282BF26}" type="datetime1">
              <a:rPr lang="en-US" smtClean="0"/>
              <a:t>6/25/2015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4E792E5-C7D2-41C0-8AE3-4D522C03D38B}" type="datetime1">
              <a:rPr lang="en-US" smtClean="0"/>
              <a:t>6/25/2015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0840F02-1241-4DD3-8611-674CCB379FCD}" type="datetime1">
              <a:rPr lang="en-US" smtClean="0"/>
              <a:t>6/25/2015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09CE6C0-F164-43DA-AAE4-20140DF16F0C}" type="datetime1">
              <a:rPr lang="en-US" smtClean="0"/>
              <a:t>6/25/2015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B07EDE9B-188F-4A95-8FDD-F84D78861CEC}" type="datetime1">
              <a:rPr lang="en-US" smtClean="0"/>
              <a:t>6/25/2015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362200"/>
            <a:ext cx="7406640" cy="14721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effectLst/>
              </a:rPr>
              <a:t/>
            </a:r>
            <a:br>
              <a:rPr lang="en-US" b="1" dirty="0" smtClean="0">
                <a:effectLst/>
              </a:rPr>
            </a:br>
            <a:r>
              <a:rPr lang="en-US" b="1" u="sng" dirty="0" smtClean="0">
                <a:effectLst/>
              </a:rPr>
              <a:t>Session 9</a:t>
            </a:r>
            <a:br>
              <a:rPr lang="en-US" b="1" u="sng" dirty="0" smtClean="0">
                <a:effectLst/>
              </a:rPr>
            </a:br>
            <a:r>
              <a:rPr lang="en-US" b="1" dirty="0" smtClean="0">
                <a:effectLst/>
              </a:rPr>
              <a:t/>
            </a:r>
            <a:br>
              <a:rPr lang="en-US" b="1" dirty="0" smtClean="0">
                <a:effectLst/>
              </a:rPr>
            </a:br>
            <a:r>
              <a:rPr lang="en-US" b="1" dirty="0" smtClean="0">
                <a:effectLst/>
              </a:rPr>
              <a:t>FACTORIAL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39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TWO-FACTOR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1447800"/>
            <a:ext cx="676449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3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TWO-FACTOR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5638800" cy="166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429000"/>
            <a:ext cx="6858000" cy="2822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8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TWO-FACTOR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914" y="1261467"/>
            <a:ext cx="6522486" cy="5520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1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TWO-FACTOR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828800"/>
            <a:ext cx="5715000" cy="3849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8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TWO-FACTOR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1"/>
            <a:ext cx="7848599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1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TWO-FACTOR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799898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0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TWO-FACTOR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563" y="1828800"/>
            <a:ext cx="6015789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6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TWO-FACTOR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71600"/>
            <a:ext cx="3657600" cy="451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442116"/>
            <a:ext cx="5486400" cy="250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45" y="2098965"/>
            <a:ext cx="4038600" cy="1220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618" y="2057400"/>
            <a:ext cx="3886200" cy="1258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1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TWO-FACTOR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07407"/>
            <a:ext cx="7924800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3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TWO-FACTOR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7848600" cy="394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5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DEFINITIONS AND PRINCIPLES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97" name="Picture 2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057400"/>
            <a:ext cx="7772400" cy="2826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7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TWO-FACTOR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7620000" cy="4769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6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TWO-FACTOR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1143000"/>
            <a:ext cx="7931389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385483"/>
            <a:ext cx="7696200" cy="3396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9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TWO-FACTOR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7924800" cy="552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TWO-FACTOR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57894"/>
            <a:ext cx="5562600" cy="91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2895600"/>
            <a:ext cx="7855247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7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TWO-FACTOR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7884381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TWO-FACTOR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94021"/>
            <a:ext cx="5638800" cy="280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4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TWO-FACTOR FACTORIAL DESIGN</a:t>
            </a:r>
            <a:br>
              <a:rPr lang="en-US" dirty="0" smtClean="0"/>
            </a:br>
            <a:r>
              <a:rPr lang="en-US" dirty="0" smtClean="0"/>
              <a:t>ONE OBSERVATION PER CELL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7924800" cy="524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9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TWO-FACTOR FACTORIAL DESIGN</a:t>
            </a:r>
            <a:br>
              <a:rPr lang="en-US" dirty="0" smtClean="0"/>
            </a:br>
            <a:r>
              <a:rPr lang="en-US" dirty="0" smtClean="0"/>
              <a:t>ONE OBSERVATION PER CELL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714" y="1883304"/>
            <a:ext cx="8001000" cy="3907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TWO-FACTOR FACTORIAL DESIGN</a:t>
            </a:r>
            <a:br>
              <a:rPr lang="en-US" dirty="0" smtClean="0"/>
            </a:br>
            <a:r>
              <a:rPr lang="en-US" dirty="0" smtClean="0"/>
              <a:t>ONE OBSERVATION PER CELL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76400"/>
            <a:ext cx="77724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6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TWO-FACTOR FACTORIAL DESIGN</a:t>
            </a:r>
            <a:br>
              <a:rPr lang="en-US" dirty="0" smtClean="0"/>
            </a:br>
            <a:r>
              <a:rPr lang="en-US" dirty="0" smtClean="0"/>
              <a:t>ONE OBSERVATION PER CELL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1"/>
            <a:ext cx="79248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2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DEFINITIONS AND PRINCIPLES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7848600" cy="4810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6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TWO-FACTOR FACTORIAL DESIGN</a:t>
            </a:r>
            <a:br>
              <a:rPr lang="en-US" dirty="0" smtClean="0"/>
            </a:br>
            <a:r>
              <a:rPr lang="en-US" dirty="0" smtClean="0"/>
              <a:t>ONE OBSERVATION PER CELL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828800"/>
            <a:ext cx="6934200" cy="3801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2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TWO-FACTOR FACTORIAL DESIGN</a:t>
            </a:r>
            <a:br>
              <a:rPr lang="en-US" dirty="0" smtClean="0"/>
            </a:br>
            <a:r>
              <a:rPr lang="en-US" dirty="0" smtClean="0"/>
              <a:t>ONE OBSERVATION PER CELL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81200"/>
            <a:ext cx="8020334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89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GENERAL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6629400" cy="2847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495800"/>
            <a:ext cx="7194479" cy="2106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2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GENERAL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826306" y="-535895"/>
            <a:ext cx="5462814" cy="902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2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GENERAL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09316"/>
            <a:ext cx="7772400" cy="489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5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GENERAL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28800"/>
            <a:ext cx="7848600" cy="388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7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GENERAL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66374"/>
            <a:ext cx="7239000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257174"/>
            <a:ext cx="5257800" cy="1153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2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GENERAL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6477000" cy="307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1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GENERAL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7391399" cy="5297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5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GENERAL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05000"/>
            <a:ext cx="7620000" cy="3044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1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DEFINITIONS AND PRINCIPLES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79690"/>
            <a:ext cx="8001000" cy="1422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773500"/>
            <a:ext cx="8001000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1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GENERAL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89796"/>
            <a:ext cx="5334000" cy="5146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0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GENERAL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33600"/>
            <a:ext cx="7913670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4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pPr algn="just"/>
            <a:r>
              <a:rPr lang="en-US" dirty="0" smtClean="0"/>
              <a:t>BLOCKING IN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1371600"/>
            <a:ext cx="7802881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0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pPr algn="just"/>
            <a:r>
              <a:rPr lang="en-US" dirty="0" smtClean="0"/>
              <a:t>BLOCKING IN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6400"/>
            <a:ext cx="7467600" cy="390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3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pPr algn="just"/>
            <a:r>
              <a:rPr lang="en-US" dirty="0" smtClean="0"/>
              <a:t>BLOCKING IN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89515"/>
            <a:ext cx="7848600" cy="491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6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pPr algn="just"/>
            <a:r>
              <a:rPr lang="en-US" dirty="0" smtClean="0"/>
              <a:t>BLOCKING IN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71600"/>
            <a:ext cx="7772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4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pPr algn="just"/>
            <a:r>
              <a:rPr lang="en-US" dirty="0" smtClean="0"/>
              <a:t>BLOCKING IN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7864997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3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pPr algn="just"/>
            <a:r>
              <a:rPr lang="en-US" dirty="0" smtClean="0"/>
              <a:t>BLOCKING IN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57400"/>
            <a:ext cx="7696200" cy="2501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8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pPr algn="just"/>
            <a:r>
              <a:rPr lang="en-US" dirty="0" smtClean="0"/>
              <a:t>BLOCKING IN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28800"/>
            <a:ext cx="7848600" cy="2610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pPr algn="just"/>
            <a:r>
              <a:rPr lang="en-US" dirty="0" smtClean="0"/>
              <a:t>BLOCKING IN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82514"/>
            <a:ext cx="7924800" cy="3956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DEFINITIONS AND PRINCIPLES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7848600" cy="546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0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8077200" cy="1143000"/>
          </a:xfrm>
        </p:spPr>
        <p:txBody>
          <a:bodyPr>
            <a:normAutofit fontScale="90000"/>
          </a:bodyPr>
          <a:lstStyle/>
          <a:p>
            <a:pPr algn="just"/>
            <a:r>
              <a:rPr lang="en-US" dirty="0" smtClean="0"/>
              <a:t>BLOCKING IN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31435"/>
            <a:ext cx="7696200" cy="555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2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pPr algn="just"/>
            <a:r>
              <a:rPr lang="en-US" dirty="0" smtClean="0"/>
              <a:t>BLOCKING IN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6400"/>
            <a:ext cx="7696200" cy="344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70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pPr algn="just"/>
            <a:r>
              <a:rPr lang="en-US" dirty="0" smtClean="0"/>
              <a:t>BLOCKING IN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29" y="1676400"/>
            <a:ext cx="7759971" cy="41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DEFINITIONS AND PRINCIPLES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44700"/>
            <a:ext cx="7848600" cy="3720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6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DEFINITIONS AND PRINCIPLES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71600"/>
            <a:ext cx="7848600" cy="4978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5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TWO-FACTOR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44" y="1223283"/>
            <a:ext cx="7851738" cy="563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9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TWO-FACTOR FACTORIAL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81125"/>
            <a:ext cx="7914353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7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532</TotalTime>
  <Words>266</Words>
  <Application>Microsoft Office PowerPoint</Application>
  <PresentationFormat>On-screen Show (4:3)</PresentationFormat>
  <Paragraphs>154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Solstice</vt:lpstr>
      <vt:lpstr> Session 9  FACTORIAL DESIGN</vt:lpstr>
      <vt:lpstr>DEFINITIONS AND PRINCIPLES</vt:lpstr>
      <vt:lpstr>DEFINITIONS AND PRINCIPLES</vt:lpstr>
      <vt:lpstr>DEFINITIONS AND PRINCIPLES</vt:lpstr>
      <vt:lpstr>DEFINITIONS AND PRINCIPLES</vt:lpstr>
      <vt:lpstr>DEFINITIONS AND PRINCIPLES</vt:lpstr>
      <vt:lpstr>DEFINITIONS AND PRINCIPLES</vt:lpstr>
      <vt:lpstr>TWO-FACTOR FACTORIAL DESIGN</vt:lpstr>
      <vt:lpstr>TWO-FACTOR FACTORIAL DESIGN</vt:lpstr>
      <vt:lpstr>TWO-FACTOR FACTORIAL DESIGN</vt:lpstr>
      <vt:lpstr>TWO-FACTOR FACTORIAL DESIGN</vt:lpstr>
      <vt:lpstr>TWO-FACTOR FACTORIAL DESIGN</vt:lpstr>
      <vt:lpstr>TWO-FACTOR FACTORIAL DESIGN</vt:lpstr>
      <vt:lpstr>TWO-FACTOR FACTORIAL DESIGN</vt:lpstr>
      <vt:lpstr>TWO-FACTOR FACTORIAL DESIGN</vt:lpstr>
      <vt:lpstr>TWO-FACTOR FACTORIAL DESIGN</vt:lpstr>
      <vt:lpstr>TWO-FACTOR FACTORIAL DESIGN</vt:lpstr>
      <vt:lpstr>TWO-FACTOR FACTORIAL DESIGN</vt:lpstr>
      <vt:lpstr>TWO-FACTOR FACTORIAL DESIGN</vt:lpstr>
      <vt:lpstr>TWO-FACTOR FACTORIAL DESIGN</vt:lpstr>
      <vt:lpstr>TWO-FACTOR FACTORIAL DESIGN</vt:lpstr>
      <vt:lpstr>TWO-FACTOR FACTORIAL DESIGN</vt:lpstr>
      <vt:lpstr>TWO-FACTOR FACTORIAL DESIGN</vt:lpstr>
      <vt:lpstr>TWO-FACTOR FACTORIAL DESIGN</vt:lpstr>
      <vt:lpstr>TWO-FACTOR FACTORIAL DESIGN</vt:lpstr>
      <vt:lpstr>TWO-FACTOR FACTORIAL DESIGN ONE OBSERVATION PER CELL</vt:lpstr>
      <vt:lpstr>TWO-FACTOR FACTORIAL DESIGN ONE OBSERVATION PER CELL</vt:lpstr>
      <vt:lpstr>TWO-FACTOR FACTORIAL DESIGN ONE OBSERVATION PER CELL</vt:lpstr>
      <vt:lpstr>TWO-FACTOR FACTORIAL DESIGN ONE OBSERVATION PER CELL</vt:lpstr>
      <vt:lpstr>TWO-FACTOR FACTORIAL DESIGN ONE OBSERVATION PER CELL</vt:lpstr>
      <vt:lpstr>TWO-FACTOR FACTORIAL DESIGN ONE OBSERVATION PER CELL</vt:lpstr>
      <vt:lpstr>GENERAL FACTORIAL DESIGN</vt:lpstr>
      <vt:lpstr>GENERAL FACTORIAL DESIGN</vt:lpstr>
      <vt:lpstr>GENERAL FACTORIAL DESIGN</vt:lpstr>
      <vt:lpstr>GENERAL FACTORIAL DESIGN</vt:lpstr>
      <vt:lpstr>GENERAL FACTORIAL DESIGN</vt:lpstr>
      <vt:lpstr>GENERAL FACTORIAL DESIGN</vt:lpstr>
      <vt:lpstr>GENERAL FACTORIAL DESIGN</vt:lpstr>
      <vt:lpstr>GENERAL FACTORIAL DESIGN</vt:lpstr>
      <vt:lpstr>GENERAL FACTORIAL DESIGN</vt:lpstr>
      <vt:lpstr>GENERAL FACTORIAL DESIGN</vt:lpstr>
      <vt:lpstr>BLOCKING IN FACTORIAL DESIGN</vt:lpstr>
      <vt:lpstr>BLOCKING IN FACTORIAL DESIGN</vt:lpstr>
      <vt:lpstr>BLOCKING IN FACTORIAL DESIGN</vt:lpstr>
      <vt:lpstr>BLOCKING IN FACTORIAL DESIGN</vt:lpstr>
      <vt:lpstr>BLOCKING IN FACTORIAL DESIGN</vt:lpstr>
      <vt:lpstr>BLOCKING IN FACTORIAL DESIGN</vt:lpstr>
      <vt:lpstr>BLOCKING IN FACTORIAL DESIGN</vt:lpstr>
      <vt:lpstr>BLOCKING IN FACTORIAL DESIGN</vt:lpstr>
      <vt:lpstr>BLOCKING IN FACTORIAL DESIGN</vt:lpstr>
      <vt:lpstr>BLOCKING IN FACTORIAL DESIGN</vt:lpstr>
      <vt:lpstr>BLOCKING IN FACTORIAL DESIGN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PROGRAMMING</dc:title>
  <dc:creator>Huynh Trung Luong</dc:creator>
  <cp:lastModifiedBy>Huynh Trung Luong</cp:lastModifiedBy>
  <cp:revision>48</cp:revision>
  <dcterms:created xsi:type="dcterms:W3CDTF">2012-09-18T04:14:35Z</dcterms:created>
  <dcterms:modified xsi:type="dcterms:W3CDTF">2015-06-25T06:24:04Z</dcterms:modified>
</cp:coreProperties>
</file>